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0" r:id="rId16"/>
    <p:sldId id="25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6E37EC-0879-456D-AE2B-3F915C9C12D6}" type="doc">
      <dgm:prSet loTypeId="urn:microsoft.com/office/officeart/2005/8/layout/cycle2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2043058-DF34-4F77-B878-BDF67DF45093}">
      <dgm:prSet phldrT="[Text]"/>
      <dgm:spPr/>
      <dgm:t>
        <a:bodyPr/>
        <a:lstStyle/>
        <a:p>
          <a:r>
            <a:rPr lang="en-US" dirty="0" smtClean="0"/>
            <a:t>Assess</a:t>
          </a:r>
          <a:endParaRPr lang="en-US" dirty="0"/>
        </a:p>
      </dgm:t>
    </dgm:pt>
    <dgm:pt modelId="{5670CFF5-89A8-40F8-A619-084395760711}" type="parTrans" cxnId="{324724B5-B6CA-41D8-84DB-D7B489140A85}">
      <dgm:prSet/>
      <dgm:spPr/>
      <dgm:t>
        <a:bodyPr/>
        <a:lstStyle/>
        <a:p>
          <a:endParaRPr lang="en-US"/>
        </a:p>
      </dgm:t>
    </dgm:pt>
    <dgm:pt modelId="{05BDB92F-B3C9-4B5D-A834-C5C5993A4106}" type="sibTrans" cxnId="{324724B5-B6CA-41D8-84DB-D7B489140A85}">
      <dgm:prSet/>
      <dgm:spPr/>
      <dgm:t>
        <a:bodyPr/>
        <a:lstStyle/>
        <a:p>
          <a:endParaRPr lang="en-US"/>
        </a:p>
      </dgm:t>
    </dgm:pt>
    <dgm:pt modelId="{3D73B3EC-26AC-48EE-BDD7-0D501F49E7BA}">
      <dgm:prSet phldrT="[Text]"/>
      <dgm:spPr/>
      <dgm:t>
        <a:bodyPr/>
        <a:lstStyle/>
        <a:p>
          <a:r>
            <a:rPr lang="en-US" dirty="0" smtClean="0"/>
            <a:t>Identify</a:t>
          </a:r>
        </a:p>
        <a:p>
          <a:r>
            <a:rPr lang="en-US" dirty="0" smtClean="0"/>
            <a:t>Major Option</a:t>
          </a:r>
          <a:endParaRPr lang="en-US" dirty="0"/>
        </a:p>
      </dgm:t>
    </dgm:pt>
    <dgm:pt modelId="{39205441-87E7-4826-A3C0-CC6D38B6619C}" type="parTrans" cxnId="{B222AE62-DCD6-4728-9C24-C74FA6A73130}">
      <dgm:prSet/>
      <dgm:spPr/>
      <dgm:t>
        <a:bodyPr/>
        <a:lstStyle/>
        <a:p>
          <a:endParaRPr lang="en-US"/>
        </a:p>
      </dgm:t>
    </dgm:pt>
    <dgm:pt modelId="{21917C94-159C-4E0A-9AB1-8A9A1C6F57A4}" type="sibTrans" cxnId="{B222AE62-DCD6-4728-9C24-C74FA6A73130}">
      <dgm:prSet/>
      <dgm:spPr/>
      <dgm:t>
        <a:bodyPr/>
        <a:lstStyle/>
        <a:p>
          <a:endParaRPr lang="en-US"/>
        </a:p>
      </dgm:t>
    </dgm:pt>
    <dgm:pt modelId="{60E97FDA-8812-4B48-9BB7-25FF664DB572}">
      <dgm:prSet phldrT="[Text]"/>
      <dgm:spPr/>
      <dgm:t>
        <a:bodyPr/>
        <a:lstStyle/>
        <a:p>
          <a:r>
            <a:rPr lang="en-US" dirty="0" smtClean="0"/>
            <a:t>Select Major</a:t>
          </a:r>
          <a:endParaRPr lang="en-US" dirty="0"/>
        </a:p>
      </dgm:t>
    </dgm:pt>
    <dgm:pt modelId="{3814F075-FFEB-4E30-A523-BBE85A33717C}" type="parTrans" cxnId="{651F2031-A9D1-410B-B84D-DE87397FA3F6}">
      <dgm:prSet/>
      <dgm:spPr/>
      <dgm:t>
        <a:bodyPr/>
        <a:lstStyle/>
        <a:p>
          <a:endParaRPr lang="en-US"/>
        </a:p>
      </dgm:t>
    </dgm:pt>
    <dgm:pt modelId="{FBBEDA8E-FA21-4677-B343-AA32A52CC886}" type="sibTrans" cxnId="{651F2031-A9D1-410B-B84D-DE87397FA3F6}">
      <dgm:prSet/>
      <dgm:spPr/>
      <dgm:t>
        <a:bodyPr/>
        <a:lstStyle/>
        <a:p>
          <a:endParaRPr lang="en-US"/>
        </a:p>
      </dgm:t>
    </dgm:pt>
    <dgm:pt modelId="{366B2FED-1C60-4DCA-AECC-4CA2CDD72E70}">
      <dgm:prSet phldrT="[Text]"/>
      <dgm:spPr/>
      <dgm:t>
        <a:bodyPr/>
        <a:lstStyle/>
        <a:p>
          <a:r>
            <a:rPr lang="en-US" dirty="0" smtClean="0"/>
            <a:t>Design Study Action Plan</a:t>
          </a:r>
          <a:endParaRPr lang="en-US" dirty="0"/>
        </a:p>
      </dgm:t>
    </dgm:pt>
    <dgm:pt modelId="{015947B4-E4AE-4669-906D-CDF771A304F7}" type="sibTrans" cxnId="{6FA82F33-5193-46BD-B68E-97DCB497CCFE}">
      <dgm:prSet/>
      <dgm:spPr/>
      <dgm:t>
        <a:bodyPr/>
        <a:lstStyle/>
        <a:p>
          <a:endParaRPr lang="en-US"/>
        </a:p>
      </dgm:t>
    </dgm:pt>
    <dgm:pt modelId="{456A2E11-F1DA-4B0C-A2C3-7256221467CE}" type="parTrans" cxnId="{6FA82F33-5193-46BD-B68E-97DCB497CCFE}">
      <dgm:prSet/>
      <dgm:spPr/>
      <dgm:t>
        <a:bodyPr/>
        <a:lstStyle/>
        <a:p>
          <a:endParaRPr lang="en-US"/>
        </a:p>
      </dgm:t>
    </dgm:pt>
    <dgm:pt modelId="{60BB7C09-715A-4451-BFB2-E9DA8D75C398}" type="pres">
      <dgm:prSet presAssocID="{566E37EC-0879-456D-AE2B-3F915C9C12D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B3D5E70-CE00-4D17-B44A-08649E3F80D6}" type="pres">
      <dgm:prSet presAssocID="{82043058-DF34-4F77-B878-BDF67DF4509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C604AD-96A9-4CE4-B8F8-5B478CF42ADA}" type="pres">
      <dgm:prSet presAssocID="{05BDB92F-B3C9-4B5D-A834-C5C5993A4106}" presName="sibTrans" presStyleLbl="sibTrans2D1" presStyleIdx="0" presStyleCnt="4"/>
      <dgm:spPr/>
      <dgm:t>
        <a:bodyPr/>
        <a:lstStyle/>
        <a:p>
          <a:endParaRPr lang="en-US"/>
        </a:p>
      </dgm:t>
    </dgm:pt>
    <dgm:pt modelId="{E60019B2-9107-4759-9122-0E45C2713676}" type="pres">
      <dgm:prSet presAssocID="{05BDB92F-B3C9-4B5D-A834-C5C5993A4106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5C375295-4E90-4E8F-9304-25D87BE3382D}" type="pres">
      <dgm:prSet presAssocID="{3D73B3EC-26AC-48EE-BDD7-0D501F49E7B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F2DD42-AF33-45DC-8D3C-D5A16C088BA7}" type="pres">
      <dgm:prSet presAssocID="{21917C94-159C-4E0A-9AB1-8A9A1C6F57A4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9A9348D-44C8-4BF9-8293-48E50664E1A7}" type="pres">
      <dgm:prSet presAssocID="{21917C94-159C-4E0A-9AB1-8A9A1C6F57A4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F2ABEE3E-692F-4481-9971-B3757BAD241E}" type="pres">
      <dgm:prSet presAssocID="{60E97FDA-8812-4B48-9BB7-25FF664DB57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B9DB30-5DF3-4897-95EB-0F2592F25211}" type="pres">
      <dgm:prSet presAssocID="{FBBEDA8E-FA21-4677-B343-AA32A52CC886}" presName="sibTrans" presStyleLbl="sibTrans2D1" presStyleIdx="2" presStyleCnt="4"/>
      <dgm:spPr/>
      <dgm:t>
        <a:bodyPr/>
        <a:lstStyle/>
        <a:p>
          <a:endParaRPr lang="en-US"/>
        </a:p>
      </dgm:t>
    </dgm:pt>
    <dgm:pt modelId="{547BD76F-067C-468E-8778-46B5FD33B3B1}" type="pres">
      <dgm:prSet presAssocID="{FBBEDA8E-FA21-4677-B343-AA32A52CC886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29520B06-63B6-43E3-AE65-2FA9D36416E0}" type="pres">
      <dgm:prSet presAssocID="{366B2FED-1C60-4DCA-AECC-4CA2CDD72E70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3497A6-28BD-4454-B380-3380C081717C}" type="pres">
      <dgm:prSet presAssocID="{015947B4-E4AE-4669-906D-CDF771A304F7}" presName="sibTrans" presStyleLbl="sibTrans2D1" presStyleIdx="3" presStyleCnt="4"/>
      <dgm:spPr/>
      <dgm:t>
        <a:bodyPr/>
        <a:lstStyle/>
        <a:p>
          <a:endParaRPr lang="en-US"/>
        </a:p>
      </dgm:t>
    </dgm:pt>
    <dgm:pt modelId="{001CB46B-4F9C-4EEF-8F63-AB610E929EB0}" type="pres">
      <dgm:prSet presAssocID="{015947B4-E4AE-4669-906D-CDF771A304F7}" presName="connectorText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651F2031-A9D1-410B-B84D-DE87397FA3F6}" srcId="{566E37EC-0879-456D-AE2B-3F915C9C12D6}" destId="{60E97FDA-8812-4B48-9BB7-25FF664DB572}" srcOrd="2" destOrd="0" parTransId="{3814F075-FFEB-4E30-A523-BBE85A33717C}" sibTransId="{FBBEDA8E-FA21-4677-B343-AA32A52CC886}"/>
    <dgm:cxn modelId="{5216D702-75C0-47C3-BAD7-E858F74C2163}" type="presOf" srcId="{3D73B3EC-26AC-48EE-BDD7-0D501F49E7BA}" destId="{5C375295-4E90-4E8F-9304-25D87BE3382D}" srcOrd="0" destOrd="0" presId="urn:microsoft.com/office/officeart/2005/8/layout/cycle2"/>
    <dgm:cxn modelId="{B222AE62-DCD6-4728-9C24-C74FA6A73130}" srcId="{566E37EC-0879-456D-AE2B-3F915C9C12D6}" destId="{3D73B3EC-26AC-48EE-BDD7-0D501F49E7BA}" srcOrd="1" destOrd="0" parTransId="{39205441-87E7-4826-A3C0-CC6D38B6619C}" sibTransId="{21917C94-159C-4E0A-9AB1-8A9A1C6F57A4}"/>
    <dgm:cxn modelId="{04F8B2B4-C4E5-4ECC-A8A4-2322CE2B1B24}" type="presOf" srcId="{015947B4-E4AE-4669-906D-CDF771A304F7}" destId="{001CB46B-4F9C-4EEF-8F63-AB610E929EB0}" srcOrd="1" destOrd="0" presId="urn:microsoft.com/office/officeart/2005/8/layout/cycle2"/>
    <dgm:cxn modelId="{92629713-67CC-4BF7-B70E-45850CD9B07D}" type="presOf" srcId="{82043058-DF34-4F77-B878-BDF67DF45093}" destId="{3B3D5E70-CE00-4D17-B44A-08649E3F80D6}" srcOrd="0" destOrd="0" presId="urn:microsoft.com/office/officeart/2005/8/layout/cycle2"/>
    <dgm:cxn modelId="{B97FFBD4-8146-46CC-AE13-6451B8E9891F}" type="presOf" srcId="{FBBEDA8E-FA21-4677-B343-AA32A52CC886}" destId="{19B9DB30-5DF3-4897-95EB-0F2592F25211}" srcOrd="0" destOrd="0" presId="urn:microsoft.com/office/officeart/2005/8/layout/cycle2"/>
    <dgm:cxn modelId="{A2ED7B5A-18C9-4A9B-B576-EBC3FA0C1E47}" type="presOf" srcId="{21917C94-159C-4E0A-9AB1-8A9A1C6F57A4}" destId="{29A9348D-44C8-4BF9-8293-48E50664E1A7}" srcOrd="1" destOrd="0" presId="urn:microsoft.com/office/officeart/2005/8/layout/cycle2"/>
    <dgm:cxn modelId="{EA10868F-3F0E-402F-A9CD-0008DB857E12}" type="presOf" srcId="{015947B4-E4AE-4669-906D-CDF771A304F7}" destId="{A43497A6-28BD-4454-B380-3380C081717C}" srcOrd="0" destOrd="0" presId="urn:microsoft.com/office/officeart/2005/8/layout/cycle2"/>
    <dgm:cxn modelId="{467978C5-447C-465E-9862-918D3D3FD6F4}" type="presOf" srcId="{366B2FED-1C60-4DCA-AECC-4CA2CDD72E70}" destId="{29520B06-63B6-43E3-AE65-2FA9D36416E0}" srcOrd="0" destOrd="0" presId="urn:microsoft.com/office/officeart/2005/8/layout/cycle2"/>
    <dgm:cxn modelId="{CB8D9060-E1DB-45B8-B1E8-E89A6D17FB64}" type="presOf" srcId="{05BDB92F-B3C9-4B5D-A834-C5C5993A4106}" destId="{E60019B2-9107-4759-9122-0E45C2713676}" srcOrd="1" destOrd="0" presId="urn:microsoft.com/office/officeart/2005/8/layout/cycle2"/>
    <dgm:cxn modelId="{E11F8C84-BA27-4A9C-814A-12B2148D54E2}" type="presOf" srcId="{60E97FDA-8812-4B48-9BB7-25FF664DB572}" destId="{F2ABEE3E-692F-4481-9971-B3757BAD241E}" srcOrd="0" destOrd="0" presId="urn:microsoft.com/office/officeart/2005/8/layout/cycle2"/>
    <dgm:cxn modelId="{6FA82F33-5193-46BD-B68E-97DCB497CCFE}" srcId="{566E37EC-0879-456D-AE2B-3F915C9C12D6}" destId="{366B2FED-1C60-4DCA-AECC-4CA2CDD72E70}" srcOrd="3" destOrd="0" parTransId="{456A2E11-F1DA-4B0C-A2C3-7256221467CE}" sibTransId="{015947B4-E4AE-4669-906D-CDF771A304F7}"/>
    <dgm:cxn modelId="{88ABDB36-44C5-48A5-89FC-9F87CE5B8799}" type="presOf" srcId="{05BDB92F-B3C9-4B5D-A834-C5C5993A4106}" destId="{74C604AD-96A9-4CE4-B8F8-5B478CF42ADA}" srcOrd="0" destOrd="0" presId="urn:microsoft.com/office/officeart/2005/8/layout/cycle2"/>
    <dgm:cxn modelId="{FD88F2DE-48E3-4AC3-8B18-03E4ECEF414F}" type="presOf" srcId="{FBBEDA8E-FA21-4677-B343-AA32A52CC886}" destId="{547BD76F-067C-468E-8778-46B5FD33B3B1}" srcOrd="1" destOrd="0" presId="urn:microsoft.com/office/officeart/2005/8/layout/cycle2"/>
    <dgm:cxn modelId="{324724B5-B6CA-41D8-84DB-D7B489140A85}" srcId="{566E37EC-0879-456D-AE2B-3F915C9C12D6}" destId="{82043058-DF34-4F77-B878-BDF67DF45093}" srcOrd="0" destOrd="0" parTransId="{5670CFF5-89A8-40F8-A619-084395760711}" sibTransId="{05BDB92F-B3C9-4B5D-A834-C5C5993A4106}"/>
    <dgm:cxn modelId="{BE1AB55B-7103-48F7-ABED-28B0AAFE4807}" type="presOf" srcId="{566E37EC-0879-456D-AE2B-3F915C9C12D6}" destId="{60BB7C09-715A-4451-BFB2-E9DA8D75C398}" srcOrd="0" destOrd="0" presId="urn:microsoft.com/office/officeart/2005/8/layout/cycle2"/>
    <dgm:cxn modelId="{CC16C023-EB6A-4AF4-BDC9-4FC4FB008A40}" type="presOf" srcId="{21917C94-159C-4E0A-9AB1-8A9A1C6F57A4}" destId="{09F2DD42-AF33-45DC-8D3C-D5A16C088BA7}" srcOrd="0" destOrd="0" presId="urn:microsoft.com/office/officeart/2005/8/layout/cycle2"/>
    <dgm:cxn modelId="{75C570C5-CBD4-4588-8996-2CD5D0663B69}" type="presParOf" srcId="{60BB7C09-715A-4451-BFB2-E9DA8D75C398}" destId="{3B3D5E70-CE00-4D17-B44A-08649E3F80D6}" srcOrd="0" destOrd="0" presId="urn:microsoft.com/office/officeart/2005/8/layout/cycle2"/>
    <dgm:cxn modelId="{2FF85EA0-A4D8-4568-B6BC-71E2136FDA26}" type="presParOf" srcId="{60BB7C09-715A-4451-BFB2-E9DA8D75C398}" destId="{74C604AD-96A9-4CE4-B8F8-5B478CF42ADA}" srcOrd="1" destOrd="0" presId="urn:microsoft.com/office/officeart/2005/8/layout/cycle2"/>
    <dgm:cxn modelId="{1E4F7492-3CB0-4DB8-9B0E-638F5D0E6547}" type="presParOf" srcId="{74C604AD-96A9-4CE4-B8F8-5B478CF42ADA}" destId="{E60019B2-9107-4759-9122-0E45C2713676}" srcOrd="0" destOrd="0" presId="urn:microsoft.com/office/officeart/2005/8/layout/cycle2"/>
    <dgm:cxn modelId="{DEEE6A43-DA46-4D1D-977F-14140D80A935}" type="presParOf" srcId="{60BB7C09-715A-4451-BFB2-E9DA8D75C398}" destId="{5C375295-4E90-4E8F-9304-25D87BE3382D}" srcOrd="2" destOrd="0" presId="urn:microsoft.com/office/officeart/2005/8/layout/cycle2"/>
    <dgm:cxn modelId="{6445FC82-72B3-4ED2-8E37-74E6E45EE5A7}" type="presParOf" srcId="{60BB7C09-715A-4451-BFB2-E9DA8D75C398}" destId="{09F2DD42-AF33-45DC-8D3C-D5A16C088BA7}" srcOrd="3" destOrd="0" presId="urn:microsoft.com/office/officeart/2005/8/layout/cycle2"/>
    <dgm:cxn modelId="{701539A8-16B3-40DA-BE7C-1434C42A13E2}" type="presParOf" srcId="{09F2DD42-AF33-45DC-8D3C-D5A16C088BA7}" destId="{29A9348D-44C8-4BF9-8293-48E50664E1A7}" srcOrd="0" destOrd="0" presId="urn:microsoft.com/office/officeart/2005/8/layout/cycle2"/>
    <dgm:cxn modelId="{DD0CCFD4-DB5F-4993-877F-19FD701FA501}" type="presParOf" srcId="{60BB7C09-715A-4451-BFB2-E9DA8D75C398}" destId="{F2ABEE3E-692F-4481-9971-B3757BAD241E}" srcOrd="4" destOrd="0" presId="urn:microsoft.com/office/officeart/2005/8/layout/cycle2"/>
    <dgm:cxn modelId="{A3A510BB-6F10-4C3D-B033-C0530FC13AB8}" type="presParOf" srcId="{60BB7C09-715A-4451-BFB2-E9DA8D75C398}" destId="{19B9DB30-5DF3-4897-95EB-0F2592F25211}" srcOrd="5" destOrd="0" presId="urn:microsoft.com/office/officeart/2005/8/layout/cycle2"/>
    <dgm:cxn modelId="{95EDF249-663F-45D8-ACB5-0495005C46E6}" type="presParOf" srcId="{19B9DB30-5DF3-4897-95EB-0F2592F25211}" destId="{547BD76F-067C-468E-8778-46B5FD33B3B1}" srcOrd="0" destOrd="0" presId="urn:microsoft.com/office/officeart/2005/8/layout/cycle2"/>
    <dgm:cxn modelId="{A8F22670-B31F-499B-8F0C-FEB718338C72}" type="presParOf" srcId="{60BB7C09-715A-4451-BFB2-E9DA8D75C398}" destId="{29520B06-63B6-43E3-AE65-2FA9D36416E0}" srcOrd="6" destOrd="0" presId="urn:microsoft.com/office/officeart/2005/8/layout/cycle2"/>
    <dgm:cxn modelId="{FDFF84FD-1228-42D1-AEF5-0C429752D2B8}" type="presParOf" srcId="{60BB7C09-715A-4451-BFB2-E9DA8D75C398}" destId="{A43497A6-28BD-4454-B380-3380C081717C}" srcOrd="7" destOrd="0" presId="urn:microsoft.com/office/officeart/2005/8/layout/cycle2"/>
    <dgm:cxn modelId="{1D51FAAE-7D69-46B7-939E-3AB6F27EA652}" type="presParOf" srcId="{A43497A6-28BD-4454-B380-3380C081717C}" destId="{001CB46B-4F9C-4EEF-8F63-AB610E929EB0}" srcOrd="0" destOrd="0" presId="urn:microsoft.com/office/officeart/2005/8/layout/cycle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36F8606-883A-468C-8C59-A3645DF344F4}" type="doc">
      <dgm:prSet loTypeId="urn:microsoft.com/office/officeart/2005/8/layout/pyramid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0CC0AD55-BDC8-4114-BED8-977BA0DB4536}">
      <dgm:prSet phldrT="[Text]"/>
      <dgm:spPr/>
      <dgm:t>
        <a:bodyPr/>
        <a:lstStyle/>
        <a:p>
          <a:r>
            <a:rPr lang="en-US" dirty="0" smtClean="0"/>
            <a:t>Interest</a:t>
          </a:r>
          <a:endParaRPr lang="en-US" dirty="0"/>
        </a:p>
      </dgm:t>
    </dgm:pt>
    <dgm:pt modelId="{531858F6-3B8F-4163-B495-041F85EFBE0A}" type="parTrans" cxnId="{E00F5278-9C95-4565-93A2-1EFCA696206D}">
      <dgm:prSet/>
      <dgm:spPr/>
      <dgm:t>
        <a:bodyPr/>
        <a:lstStyle/>
        <a:p>
          <a:endParaRPr lang="en-US"/>
        </a:p>
      </dgm:t>
    </dgm:pt>
    <dgm:pt modelId="{3A8FB23E-9A54-4A7D-9190-F384D2AB7B96}" type="sibTrans" cxnId="{E00F5278-9C95-4565-93A2-1EFCA696206D}">
      <dgm:prSet/>
      <dgm:spPr/>
      <dgm:t>
        <a:bodyPr/>
        <a:lstStyle/>
        <a:p>
          <a:endParaRPr lang="en-US"/>
        </a:p>
      </dgm:t>
    </dgm:pt>
    <dgm:pt modelId="{483C491B-5A77-441E-9245-0073778DFBB9}">
      <dgm:prSet phldrT="[Text]"/>
      <dgm:spPr/>
      <dgm:t>
        <a:bodyPr/>
        <a:lstStyle/>
        <a:p>
          <a:r>
            <a:rPr lang="en-US" dirty="0" smtClean="0"/>
            <a:t>Capability</a:t>
          </a:r>
          <a:endParaRPr lang="en-US" dirty="0"/>
        </a:p>
      </dgm:t>
    </dgm:pt>
    <dgm:pt modelId="{E856E500-AE40-4E41-AC8C-E440B898E97B}" type="parTrans" cxnId="{E73ECD56-2BF7-48CA-8B5F-1ACCF247467D}">
      <dgm:prSet/>
      <dgm:spPr/>
      <dgm:t>
        <a:bodyPr/>
        <a:lstStyle/>
        <a:p>
          <a:endParaRPr lang="en-US"/>
        </a:p>
      </dgm:t>
    </dgm:pt>
    <dgm:pt modelId="{BF3DDF8F-C5A5-4BBB-BDBF-36D03687EBFB}" type="sibTrans" cxnId="{E73ECD56-2BF7-48CA-8B5F-1ACCF247467D}">
      <dgm:prSet/>
      <dgm:spPr/>
      <dgm:t>
        <a:bodyPr/>
        <a:lstStyle/>
        <a:p>
          <a:endParaRPr lang="en-US"/>
        </a:p>
      </dgm:t>
    </dgm:pt>
    <dgm:pt modelId="{15F5FDF3-3186-4573-83E5-5262C3A59728}">
      <dgm:prSet phldrT="[Text]"/>
      <dgm:spPr/>
      <dgm:t>
        <a:bodyPr/>
        <a:lstStyle/>
        <a:p>
          <a:r>
            <a:rPr lang="en-US" dirty="0" smtClean="0"/>
            <a:t>Personality</a:t>
          </a:r>
          <a:endParaRPr lang="en-US" dirty="0"/>
        </a:p>
      </dgm:t>
    </dgm:pt>
    <dgm:pt modelId="{E151AC85-E740-4EC0-903B-927574CB2797}" type="parTrans" cxnId="{A719FCC0-C629-4166-AE94-E63D0BB5F096}">
      <dgm:prSet/>
      <dgm:spPr/>
      <dgm:t>
        <a:bodyPr/>
        <a:lstStyle/>
        <a:p>
          <a:endParaRPr lang="en-US"/>
        </a:p>
      </dgm:t>
    </dgm:pt>
    <dgm:pt modelId="{7363D830-8941-435E-99DB-30FB7B17EC5E}" type="sibTrans" cxnId="{A719FCC0-C629-4166-AE94-E63D0BB5F096}">
      <dgm:prSet/>
      <dgm:spPr/>
      <dgm:t>
        <a:bodyPr/>
        <a:lstStyle/>
        <a:p>
          <a:endParaRPr lang="en-US"/>
        </a:p>
      </dgm:t>
    </dgm:pt>
    <dgm:pt modelId="{318F9E5C-7C1E-419C-9395-D5D9E60A0CF0}">
      <dgm:prSet/>
      <dgm:spPr/>
      <dgm:t>
        <a:bodyPr/>
        <a:lstStyle/>
        <a:p>
          <a:r>
            <a:rPr lang="en-US" dirty="0" smtClean="0"/>
            <a:t>Research</a:t>
          </a:r>
          <a:endParaRPr lang="en-US" dirty="0"/>
        </a:p>
      </dgm:t>
    </dgm:pt>
    <dgm:pt modelId="{52147F5F-9958-46C1-8F07-3E1DCAAB8670}" type="parTrans" cxnId="{FD4A145A-DE9D-4125-92E3-D918B584C123}">
      <dgm:prSet/>
      <dgm:spPr/>
      <dgm:t>
        <a:bodyPr/>
        <a:lstStyle/>
        <a:p>
          <a:endParaRPr lang="en-US"/>
        </a:p>
      </dgm:t>
    </dgm:pt>
    <dgm:pt modelId="{9667EAA5-2B0A-4676-B429-BF7BE8C45C6D}" type="sibTrans" cxnId="{FD4A145A-DE9D-4125-92E3-D918B584C123}">
      <dgm:prSet/>
      <dgm:spPr/>
      <dgm:t>
        <a:bodyPr/>
        <a:lstStyle/>
        <a:p>
          <a:endParaRPr lang="en-US"/>
        </a:p>
      </dgm:t>
    </dgm:pt>
    <dgm:pt modelId="{1B704C76-8460-4146-BD97-DA7CC9F5D3C4}" type="pres">
      <dgm:prSet presAssocID="{236F8606-883A-468C-8C59-A3645DF344F4}" presName="compositeShape" presStyleCnt="0">
        <dgm:presLayoutVars>
          <dgm:dir/>
          <dgm:resizeHandles/>
        </dgm:presLayoutVars>
      </dgm:prSet>
      <dgm:spPr/>
    </dgm:pt>
    <dgm:pt modelId="{A9996351-2EFE-48CE-BC7F-68C210840835}" type="pres">
      <dgm:prSet presAssocID="{236F8606-883A-468C-8C59-A3645DF344F4}" presName="pyramid" presStyleLbl="node1" presStyleIdx="0" presStyleCnt="1"/>
      <dgm:spPr/>
    </dgm:pt>
    <dgm:pt modelId="{3209D35D-A95F-4DAF-9DAB-CC1ECFF97872}" type="pres">
      <dgm:prSet presAssocID="{236F8606-883A-468C-8C59-A3645DF344F4}" presName="theList" presStyleCnt="0"/>
      <dgm:spPr/>
    </dgm:pt>
    <dgm:pt modelId="{F125DEB9-A870-4093-862A-22E7A633F840}" type="pres">
      <dgm:prSet presAssocID="{0CC0AD55-BDC8-4114-BED8-977BA0DB4536}" presName="aNode" presStyleLbl="fgAcc1" presStyleIdx="0" presStyleCnt="4">
        <dgm:presLayoutVars>
          <dgm:bulletEnabled val="1"/>
        </dgm:presLayoutVars>
      </dgm:prSet>
      <dgm:spPr/>
    </dgm:pt>
    <dgm:pt modelId="{D241442D-6AA8-4757-A181-3722037D0879}" type="pres">
      <dgm:prSet presAssocID="{0CC0AD55-BDC8-4114-BED8-977BA0DB4536}" presName="aSpace" presStyleCnt="0"/>
      <dgm:spPr/>
    </dgm:pt>
    <dgm:pt modelId="{B45C1E79-4C21-4219-AA4F-F6264BF79BC4}" type="pres">
      <dgm:prSet presAssocID="{483C491B-5A77-441E-9245-0073778DFBB9}" presName="aNode" presStyleLbl="fgAcc1" presStyleIdx="1" presStyleCnt="4">
        <dgm:presLayoutVars>
          <dgm:bulletEnabled val="1"/>
        </dgm:presLayoutVars>
      </dgm:prSet>
      <dgm:spPr/>
    </dgm:pt>
    <dgm:pt modelId="{BCDBB20E-66AD-4272-B77B-4194E10BA679}" type="pres">
      <dgm:prSet presAssocID="{483C491B-5A77-441E-9245-0073778DFBB9}" presName="aSpace" presStyleCnt="0"/>
      <dgm:spPr/>
    </dgm:pt>
    <dgm:pt modelId="{4CF74B88-C4A8-4507-B60A-F91DE16B6409}" type="pres">
      <dgm:prSet presAssocID="{15F5FDF3-3186-4573-83E5-5262C3A59728}" presName="aNode" presStyleLbl="fgAcc1" presStyleIdx="2" presStyleCnt="4">
        <dgm:presLayoutVars>
          <dgm:bulletEnabled val="1"/>
        </dgm:presLayoutVars>
      </dgm:prSet>
      <dgm:spPr/>
    </dgm:pt>
    <dgm:pt modelId="{1078EA7D-6E20-4CE1-9646-4726614947AB}" type="pres">
      <dgm:prSet presAssocID="{15F5FDF3-3186-4573-83E5-5262C3A59728}" presName="aSpace" presStyleCnt="0"/>
      <dgm:spPr/>
    </dgm:pt>
    <dgm:pt modelId="{D86F4EDF-0B5F-4BFD-B730-AE6FBA01BE9A}" type="pres">
      <dgm:prSet presAssocID="{318F9E5C-7C1E-419C-9395-D5D9E60A0CF0}" presName="aNode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2D272-1F63-46F9-B49C-6234A026BC7C}" type="pres">
      <dgm:prSet presAssocID="{318F9E5C-7C1E-419C-9395-D5D9E60A0CF0}" presName="aSpace" presStyleCnt="0"/>
      <dgm:spPr/>
    </dgm:pt>
  </dgm:ptLst>
  <dgm:cxnLst>
    <dgm:cxn modelId="{A719FCC0-C629-4166-AE94-E63D0BB5F096}" srcId="{236F8606-883A-468C-8C59-A3645DF344F4}" destId="{15F5FDF3-3186-4573-83E5-5262C3A59728}" srcOrd="2" destOrd="0" parTransId="{E151AC85-E740-4EC0-903B-927574CB2797}" sibTransId="{7363D830-8941-435E-99DB-30FB7B17EC5E}"/>
    <dgm:cxn modelId="{A8787D80-7345-4A2D-AE4F-FB97FD0FB6C6}" type="presOf" srcId="{318F9E5C-7C1E-419C-9395-D5D9E60A0CF0}" destId="{D86F4EDF-0B5F-4BFD-B730-AE6FBA01BE9A}" srcOrd="0" destOrd="0" presId="urn:microsoft.com/office/officeart/2005/8/layout/pyramid2"/>
    <dgm:cxn modelId="{9F9D8FD9-3D9D-4F57-8E65-1E88FF878739}" type="presOf" srcId="{0CC0AD55-BDC8-4114-BED8-977BA0DB4536}" destId="{F125DEB9-A870-4093-862A-22E7A633F840}" srcOrd="0" destOrd="0" presId="urn:microsoft.com/office/officeart/2005/8/layout/pyramid2"/>
    <dgm:cxn modelId="{63CF7881-8CDF-4705-94DE-087093A5C271}" type="presOf" srcId="{15F5FDF3-3186-4573-83E5-5262C3A59728}" destId="{4CF74B88-C4A8-4507-B60A-F91DE16B6409}" srcOrd="0" destOrd="0" presId="urn:microsoft.com/office/officeart/2005/8/layout/pyramid2"/>
    <dgm:cxn modelId="{FD4A145A-DE9D-4125-92E3-D918B584C123}" srcId="{236F8606-883A-468C-8C59-A3645DF344F4}" destId="{318F9E5C-7C1E-419C-9395-D5D9E60A0CF0}" srcOrd="3" destOrd="0" parTransId="{52147F5F-9958-46C1-8F07-3E1DCAAB8670}" sibTransId="{9667EAA5-2B0A-4676-B429-BF7BE8C45C6D}"/>
    <dgm:cxn modelId="{91641E92-708D-4BC8-B527-0DA0472BFB40}" type="presOf" srcId="{483C491B-5A77-441E-9245-0073778DFBB9}" destId="{B45C1E79-4C21-4219-AA4F-F6264BF79BC4}" srcOrd="0" destOrd="0" presId="urn:microsoft.com/office/officeart/2005/8/layout/pyramid2"/>
    <dgm:cxn modelId="{A07B024E-ABA4-44F5-8522-AE8EFB0982EB}" type="presOf" srcId="{236F8606-883A-468C-8C59-A3645DF344F4}" destId="{1B704C76-8460-4146-BD97-DA7CC9F5D3C4}" srcOrd="0" destOrd="0" presId="urn:microsoft.com/office/officeart/2005/8/layout/pyramid2"/>
    <dgm:cxn modelId="{E00F5278-9C95-4565-93A2-1EFCA696206D}" srcId="{236F8606-883A-468C-8C59-A3645DF344F4}" destId="{0CC0AD55-BDC8-4114-BED8-977BA0DB4536}" srcOrd="0" destOrd="0" parTransId="{531858F6-3B8F-4163-B495-041F85EFBE0A}" sibTransId="{3A8FB23E-9A54-4A7D-9190-F384D2AB7B96}"/>
    <dgm:cxn modelId="{E73ECD56-2BF7-48CA-8B5F-1ACCF247467D}" srcId="{236F8606-883A-468C-8C59-A3645DF344F4}" destId="{483C491B-5A77-441E-9245-0073778DFBB9}" srcOrd="1" destOrd="0" parTransId="{E856E500-AE40-4E41-AC8C-E440B898E97B}" sibTransId="{BF3DDF8F-C5A5-4BBB-BDBF-36D03687EBFB}"/>
    <dgm:cxn modelId="{E0AEEE31-883B-48C6-AA0A-E807F262700A}" type="presParOf" srcId="{1B704C76-8460-4146-BD97-DA7CC9F5D3C4}" destId="{A9996351-2EFE-48CE-BC7F-68C210840835}" srcOrd="0" destOrd="0" presId="urn:microsoft.com/office/officeart/2005/8/layout/pyramid2"/>
    <dgm:cxn modelId="{BBBD16F1-7A48-4391-8A1D-90AB7395753D}" type="presParOf" srcId="{1B704C76-8460-4146-BD97-DA7CC9F5D3C4}" destId="{3209D35D-A95F-4DAF-9DAB-CC1ECFF97872}" srcOrd="1" destOrd="0" presId="urn:microsoft.com/office/officeart/2005/8/layout/pyramid2"/>
    <dgm:cxn modelId="{AFEFC8E5-2E26-44C8-BF87-960870A86887}" type="presParOf" srcId="{3209D35D-A95F-4DAF-9DAB-CC1ECFF97872}" destId="{F125DEB9-A870-4093-862A-22E7A633F840}" srcOrd="0" destOrd="0" presId="urn:microsoft.com/office/officeart/2005/8/layout/pyramid2"/>
    <dgm:cxn modelId="{D7B68C49-C06E-495E-A3B2-0F1E326624F4}" type="presParOf" srcId="{3209D35D-A95F-4DAF-9DAB-CC1ECFF97872}" destId="{D241442D-6AA8-4757-A181-3722037D0879}" srcOrd="1" destOrd="0" presId="urn:microsoft.com/office/officeart/2005/8/layout/pyramid2"/>
    <dgm:cxn modelId="{221F85D7-8BD1-4298-A955-9B11BF1FF37A}" type="presParOf" srcId="{3209D35D-A95F-4DAF-9DAB-CC1ECFF97872}" destId="{B45C1E79-4C21-4219-AA4F-F6264BF79BC4}" srcOrd="2" destOrd="0" presId="urn:microsoft.com/office/officeart/2005/8/layout/pyramid2"/>
    <dgm:cxn modelId="{30B2AFAC-8722-4B56-8649-307AFD628DE5}" type="presParOf" srcId="{3209D35D-A95F-4DAF-9DAB-CC1ECFF97872}" destId="{BCDBB20E-66AD-4272-B77B-4194E10BA679}" srcOrd="3" destOrd="0" presId="urn:microsoft.com/office/officeart/2005/8/layout/pyramid2"/>
    <dgm:cxn modelId="{54A2F0FD-8AC7-49B0-8DB6-D6593BDD614A}" type="presParOf" srcId="{3209D35D-A95F-4DAF-9DAB-CC1ECFF97872}" destId="{4CF74B88-C4A8-4507-B60A-F91DE16B6409}" srcOrd="4" destOrd="0" presId="urn:microsoft.com/office/officeart/2005/8/layout/pyramid2"/>
    <dgm:cxn modelId="{4640F73F-0B59-40DB-8341-9129C85A8382}" type="presParOf" srcId="{3209D35D-A95F-4DAF-9DAB-CC1ECFF97872}" destId="{1078EA7D-6E20-4CE1-9646-4726614947AB}" srcOrd="5" destOrd="0" presId="urn:microsoft.com/office/officeart/2005/8/layout/pyramid2"/>
    <dgm:cxn modelId="{C16571CB-DAB5-4033-99D6-6706A2AF9FEC}" type="presParOf" srcId="{3209D35D-A95F-4DAF-9DAB-CC1ECFF97872}" destId="{D86F4EDF-0B5F-4BFD-B730-AE6FBA01BE9A}" srcOrd="6" destOrd="0" presId="urn:microsoft.com/office/officeart/2005/8/layout/pyramid2"/>
    <dgm:cxn modelId="{147F43BD-D93E-4369-9D99-1F3EE72A54F8}" type="presParOf" srcId="{3209D35D-A95F-4DAF-9DAB-CC1ECFF97872}" destId="{1ED2D272-1F63-46F9-B49C-6234A026BC7C}" srcOrd="7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80A593-F995-440E-9605-3CBAC1ACD8F5}" type="datetimeFigureOut">
              <a:rPr lang="en-US" smtClean="0"/>
              <a:t>10/6/2011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36D0A-F5A4-46AE-8C8B-A221F15C647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D186A-27F6-4018-939C-22CA53317B4E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08F0F-CFB7-4A1E-8DD4-312BAEA8EE78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363B9-D40A-4F84-965E-5C6E803778FF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8595D-FD37-426D-8935-0DC23D08A107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D7CDB-C56B-4B51-988B-3C3522A15B86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130F4-EFA5-4D75-AE96-94567A7313C2}" type="datetime1">
              <a:rPr lang="en-US" smtClean="0"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E334EC-C0AA-4680-BA01-35E0EDB5C01A}" type="datetime1">
              <a:rPr lang="en-US" smtClean="0"/>
              <a:t>10/6/2011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E1667-1D75-4D74-B2C5-ED83D18DBD87}" type="datetime1">
              <a:rPr lang="en-US" smtClean="0"/>
              <a:t>10/6/2011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9E584-9305-4AA5-94E3-7128E685F0F0}" type="datetime1">
              <a:rPr lang="en-US" smtClean="0"/>
              <a:t>10/6/2011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C348D-E6F8-4D85-980F-24144A10F3E3}" type="datetime1">
              <a:rPr lang="en-US" smtClean="0"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3473-1B96-4207-A2AE-99D3A1223378}" type="datetime1">
              <a:rPr lang="en-US" smtClean="0"/>
              <a:t>10/6/2011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C84A4-69E9-41CF-B0F2-1C903473DF98}" type="datetime1">
              <a:rPr lang="en-US" smtClean="0"/>
              <a:t>10/6/2011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CMU/ @YA SARIN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90FA2-FCB6-42B7-88BA-99DCFE8956D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Connect Your Major to Your Career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YA SARIN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800" b="1" dirty="0" smtClean="0"/>
              <a:t>Economics: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Bank manager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Broker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Budget </a:t>
            </a:r>
            <a:r>
              <a:rPr lang="en-US" sz="8800" dirty="0" smtClean="0">
                <a:solidFill>
                  <a:schemeClr val="dk1"/>
                </a:solidFill>
              </a:rPr>
              <a:t>analyst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Consultant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Credit analyst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Economics teacher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Economist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Financial </a:t>
            </a:r>
            <a:r>
              <a:rPr lang="en-US" sz="8800" dirty="0" smtClean="0">
                <a:solidFill>
                  <a:schemeClr val="dk1"/>
                </a:solidFill>
              </a:rPr>
              <a:t>analyst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Investment </a:t>
            </a:r>
            <a:r>
              <a:rPr lang="en-US" sz="8800" dirty="0" smtClean="0">
                <a:solidFill>
                  <a:schemeClr val="dk1"/>
                </a:solidFill>
              </a:rPr>
              <a:t>analyst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Loan officer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Market research analyst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Political scientist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Purchasing </a:t>
            </a:r>
            <a:r>
              <a:rPr lang="en-US" sz="8800" dirty="0" smtClean="0">
                <a:solidFill>
                  <a:schemeClr val="dk1"/>
                </a:solidFill>
              </a:rPr>
              <a:t>manager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Risk analyst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Securities analyst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Statistician</a:t>
            </a:r>
          </a:p>
          <a:p>
            <a:pPr>
              <a:buNone/>
            </a:pPr>
            <a:r>
              <a:rPr lang="en-US" sz="8800" dirty="0" smtClean="0">
                <a:solidFill>
                  <a:schemeClr val="dk1"/>
                </a:solidFill>
              </a:rPr>
              <a:t>	 Others … </a:t>
            </a:r>
            <a:br>
              <a:rPr lang="en-US" sz="8800" dirty="0" smtClean="0">
                <a:solidFill>
                  <a:schemeClr val="dk1"/>
                </a:solidFill>
              </a:rPr>
            </a:br>
            <a:endParaRPr lang="en-US" sz="8800" dirty="0" smtClean="0">
              <a:solidFill>
                <a:schemeClr val="dk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dk1"/>
              </a:solidFill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1562100"/>
            <a:ext cx="5181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800" b="1" dirty="0" smtClean="0"/>
              <a:t>Entrepreneurship: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Business coach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Corporate entrepreneurship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Economist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Family Business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Financial Analysts and Personal Financial Advisors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Franchising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Loan officer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Small Business Executive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Social entrepreneurship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Top </a:t>
            </a:r>
            <a:r>
              <a:rPr lang="en-US" sz="8800" dirty="0" smtClean="0">
                <a:solidFill>
                  <a:schemeClr val="dk1"/>
                </a:solidFill>
              </a:rPr>
              <a:t>executives</a:t>
            </a:r>
          </a:p>
          <a:p>
            <a:pPr>
              <a:buNone/>
            </a:pPr>
            <a:r>
              <a:rPr lang="en-US" sz="8800" dirty="0" smtClean="0">
                <a:solidFill>
                  <a:schemeClr val="dk1"/>
                </a:solidFill>
              </a:rPr>
              <a:t>	 Others … </a:t>
            </a:r>
            <a:br>
              <a:rPr lang="en-US" sz="8800" dirty="0" smtClean="0">
                <a:solidFill>
                  <a:schemeClr val="dk1"/>
                </a:solidFill>
              </a:rPr>
            </a:br>
            <a:endParaRPr lang="en-US" sz="8800" dirty="0" smtClean="0">
              <a:solidFill>
                <a:schemeClr val="dk1"/>
              </a:solidFill>
            </a:endParaRPr>
          </a:p>
          <a:p>
            <a:pPr>
              <a:buNone/>
            </a:pP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endParaRPr lang="en-US" sz="8800" dirty="0" smtClean="0">
              <a:solidFill>
                <a:schemeClr val="dk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dk1"/>
              </a:solidFill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3962400"/>
            <a:ext cx="40005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800" b="1" dirty="0" smtClean="0"/>
              <a:t>Marketing: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/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Advertising executive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Brand </a:t>
            </a:r>
            <a:r>
              <a:rPr lang="en-US" sz="8900" dirty="0" smtClean="0">
                <a:solidFill>
                  <a:schemeClr val="dk1"/>
                </a:solidFill>
              </a:rPr>
              <a:t>manager</a:t>
            </a:r>
            <a:r>
              <a:rPr lang="en-US" sz="8900" dirty="0" smtClean="0">
                <a:solidFill>
                  <a:schemeClr val="dk1"/>
                </a:solidFill>
              </a:rPr>
              <a:t/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Consultant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Customer affairs manager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Fundraiser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Insurance agent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Market researcher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Merchandising specialist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New product representative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Public relations representative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Purchasing </a:t>
            </a:r>
            <a:r>
              <a:rPr lang="en-US" sz="8900" dirty="0" smtClean="0">
                <a:solidFill>
                  <a:schemeClr val="dk1"/>
                </a:solidFill>
              </a:rPr>
              <a:t>agent</a:t>
            </a:r>
            <a:r>
              <a:rPr lang="en-US" sz="8900" dirty="0" smtClean="0">
                <a:solidFill>
                  <a:schemeClr val="dk1"/>
                </a:solidFill>
              </a:rPr>
              <a:t/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Research analyst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Retail sales representative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Sales manager</a:t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Store </a:t>
            </a:r>
            <a:r>
              <a:rPr lang="en-US" sz="8900" dirty="0" smtClean="0">
                <a:solidFill>
                  <a:schemeClr val="dk1"/>
                </a:solidFill>
              </a:rPr>
              <a:t>manager</a:t>
            </a:r>
          </a:p>
          <a:p>
            <a:pPr>
              <a:buNone/>
            </a:pPr>
            <a:r>
              <a:rPr lang="en-US" sz="8900" dirty="0" smtClean="0">
                <a:solidFill>
                  <a:schemeClr val="dk1"/>
                </a:solidFill>
              </a:rPr>
              <a:t>	</a:t>
            </a:r>
            <a:r>
              <a:rPr lang="en-US" sz="9600" dirty="0" smtClean="0">
                <a:solidFill>
                  <a:schemeClr val="dk1"/>
                </a:solidFill>
              </a:rPr>
              <a:t> Others …</a:t>
            </a:r>
            <a:endParaRPr lang="en-US" sz="8900" dirty="0" smtClean="0">
              <a:solidFill>
                <a:schemeClr val="dk1"/>
              </a:solidFill>
            </a:endParaRPr>
          </a:p>
          <a:p>
            <a:pPr>
              <a:buNone/>
            </a:pP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endParaRPr lang="en-US" sz="8800" dirty="0" smtClean="0">
              <a:solidFill>
                <a:schemeClr val="dk1"/>
              </a:solidFill>
            </a:endParaRPr>
          </a:p>
          <a:p>
            <a:pPr>
              <a:buNone/>
            </a:pP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endParaRPr lang="en-US" sz="8800" dirty="0" smtClean="0">
              <a:solidFill>
                <a:schemeClr val="dk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dk1"/>
              </a:solidFill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8200" y="1981200"/>
            <a:ext cx="3524250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800" b="1" dirty="0" smtClean="0"/>
              <a:t>Human Resource Management: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/>
            </a:r>
            <a:br>
              <a:rPr lang="en-US" sz="8900" dirty="0" smtClean="0">
                <a:solidFill>
                  <a:schemeClr val="dk1"/>
                </a:solidFill>
              </a:rPr>
            </a:br>
            <a:r>
              <a:rPr lang="en-US" sz="8900" dirty="0" smtClean="0">
                <a:solidFill>
                  <a:schemeClr val="dk1"/>
                </a:solidFill>
              </a:rPr>
              <a:t>human resource manager</a:t>
            </a:r>
          </a:p>
          <a:p>
            <a:pPr>
              <a:buNone/>
            </a:pPr>
            <a:r>
              <a:rPr lang="en-US" sz="8900" dirty="0" smtClean="0">
                <a:solidFill>
                  <a:schemeClr val="dk1"/>
                </a:solidFill>
              </a:rPr>
              <a:t>	</a:t>
            </a:r>
            <a:r>
              <a:rPr lang="en-US" sz="8900" dirty="0" smtClean="0">
                <a:solidFill>
                  <a:schemeClr val="dk1"/>
                </a:solidFill>
              </a:rPr>
              <a:t>Recruiter</a:t>
            </a:r>
          </a:p>
          <a:p>
            <a:pPr>
              <a:buNone/>
            </a:pPr>
            <a:r>
              <a:rPr lang="en-US" sz="8900" dirty="0" smtClean="0">
                <a:solidFill>
                  <a:schemeClr val="dk1"/>
                </a:solidFill>
              </a:rPr>
              <a:t>	</a:t>
            </a:r>
            <a:r>
              <a:rPr lang="en-US" sz="8900" dirty="0" smtClean="0">
                <a:solidFill>
                  <a:schemeClr val="dk1"/>
                </a:solidFill>
              </a:rPr>
              <a:t>Payroll officer</a:t>
            </a:r>
          </a:p>
          <a:p>
            <a:pPr>
              <a:buNone/>
            </a:pPr>
            <a:r>
              <a:rPr lang="en-US" sz="8900" dirty="0" smtClean="0">
                <a:solidFill>
                  <a:schemeClr val="dk1"/>
                </a:solidFill>
              </a:rPr>
              <a:t>	</a:t>
            </a:r>
            <a:r>
              <a:rPr lang="en-US" sz="8900" dirty="0" smtClean="0">
                <a:solidFill>
                  <a:schemeClr val="dk1"/>
                </a:solidFill>
              </a:rPr>
              <a:t>Compensation and benefit officer</a:t>
            </a:r>
          </a:p>
          <a:p>
            <a:pPr>
              <a:buNone/>
            </a:pPr>
            <a:r>
              <a:rPr lang="en-US" sz="8900" dirty="0" smtClean="0">
                <a:solidFill>
                  <a:schemeClr val="dk1"/>
                </a:solidFill>
              </a:rPr>
              <a:t>	</a:t>
            </a:r>
            <a:r>
              <a:rPr lang="en-US" sz="8900" dirty="0" smtClean="0">
                <a:solidFill>
                  <a:schemeClr val="dk1"/>
                </a:solidFill>
              </a:rPr>
              <a:t>Organization development officer</a:t>
            </a:r>
          </a:p>
          <a:p>
            <a:pPr>
              <a:buNone/>
            </a:pPr>
            <a:r>
              <a:rPr lang="en-US" sz="8900" dirty="0" smtClean="0">
                <a:solidFill>
                  <a:schemeClr val="dk1"/>
                </a:solidFill>
              </a:rPr>
              <a:t>	</a:t>
            </a:r>
            <a:r>
              <a:rPr lang="en-US" sz="8900" dirty="0" smtClean="0">
                <a:solidFill>
                  <a:schemeClr val="dk1"/>
                </a:solidFill>
              </a:rPr>
              <a:t>capacity building/ training officer</a:t>
            </a:r>
          </a:p>
          <a:p>
            <a:pPr>
              <a:buNone/>
            </a:pPr>
            <a:r>
              <a:rPr lang="en-US" sz="8900" dirty="0" smtClean="0">
                <a:solidFill>
                  <a:schemeClr val="dk1"/>
                </a:solidFill>
              </a:rPr>
              <a:t>	</a:t>
            </a:r>
            <a:r>
              <a:rPr lang="en-US" sz="8900" dirty="0" smtClean="0">
                <a:solidFill>
                  <a:schemeClr val="dk1"/>
                </a:solidFill>
              </a:rPr>
              <a:t>Labor relations officer</a:t>
            </a:r>
          </a:p>
          <a:p>
            <a:pPr>
              <a:buNone/>
            </a:pPr>
            <a:r>
              <a:rPr lang="en-US" sz="8900" dirty="0" smtClean="0">
                <a:solidFill>
                  <a:schemeClr val="dk1"/>
                </a:solidFill>
              </a:rPr>
              <a:t>	</a:t>
            </a:r>
            <a:r>
              <a:rPr lang="en-US" sz="9600" dirty="0" smtClean="0">
                <a:solidFill>
                  <a:schemeClr val="dk1"/>
                </a:solidFill>
              </a:rPr>
              <a:t> Others …</a:t>
            </a:r>
            <a:endParaRPr lang="en-US" sz="8900" dirty="0" smtClean="0">
              <a:solidFill>
                <a:schemeClr val="dk1"/>
              </a:solidFill>
            </a:endParaRPr>
          </a:p>
          <a:p>
            <a:pPr>
              <a:buNone/>
            </a:pPr>
            <a:r>
              <a:rPr lang="en-US" sz="8900" dirty="0" smtClean="0">
                <a:solidFill>
                  <a:schemeClr val="dk1"/>
                </a:solidFill>
              </a:rPr>
              <a:t>	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endParaRPr lang="en-US" sz="8800" dirty="0" smtClean="0">
              <a:solidFill>
                <a:schemeClr val="dk1"/>
              </a:solidFill>
            </a:endParaRPr>
          </a:p>
          <a:p>
            <a:pPr>
              <a:buNone/>
            </a:pP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endParaRPr lang="en-US" sz="8800" dirty="0" smtClean="0">
              <a:solidFill>
                <a:schemeClr val="dk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dk1"/>
              </a:solidFill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1676400"/>
            <a:ext cx="2990850" cy="241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800" b="1" dirty="0" smtClean="0"/>
              <a:t>General Management: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endParaRPr lang="en-US" sz="8900" dirty="0" smtClean="0">
              <a:solidFill>
                <a:schemeClr val="dk1"/>
              </a:solidFill>
            </a:endParaRPr>
          </a:p>
          <a:p>
            <a:pPr>
              <a:buNone/>
            </a:pPr>
            <a:r>
              <a:rPr lang="en-US" sz="8800" dirty="0" smtClean="0">
                <a:solidFill>
                  <a:schemeClr val="dk1"/>
                </a:solidFill>
              </a:rPr>
              <a:t>	</a:t>
            </a:r>
            <a:r>
              <a:rPr lang="en-US" sz="8800" dirty="0" smtClean="0">
                <a:solidFill>
                  <a:schemeClr val="dk1"/>
                </a:solidFill>
              </a:rPr>
              <a:t>General Manager/ CEO</a:t>
            </a:r>
          </a:p>
          <a:p>
            <a:pPr>
              <a:buNone/>
            </a:pPr>
            <a:r>
              <a:rPr lang="en-US" sz="8800" dirty="0" smtClean="0">
                <a:solidFill>
                  <a:schemeClr val="dk1"/>
                </a:solidFill>
              </a:rPr>
              <a:t>	</a:t>
            </a:r>
            <a:r>
              <a:rPr lang="en-US" sz="8800" dirty="0" smtClean="0">
                <a:solidFill>
                  <a:schemeClr val="dk1"/>
                </a:solidFill>
              </a:rPr>
              <a:t>Consultant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Human </a:t>
            </a:r>
            <a:r>
              <a:rPr lang="en-US" sz="8800" dirty="0" smtClean="0">
                <a:solidFill>
                  <a:schemeClr val="dk1"/>
                </a:solidFill>
              </a:rPr>
              <a:t>resources director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Inventory manager 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err="1" smtClean="0">
                <a:solidFill>
                  <a:schemeClr val="dk1"/>
                </a:solidFill>
              </a:rPr>
              <a:t>Manager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Marketing manager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Operations manager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Operations research analyst 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Production </a:t>
            </a:r>
            <a:r>
              <a:rPr lang="en-US" sz="8800" dirty="0" smtClean="0">
                <a:solidFill>
                  <a:schemeClr val="dk1"/>
                </a:solidFill>
              </a:rPr>
              <a:t>planner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Small business owner</a:t>
            </a:r>
            <a:br>
              <a:rPr lang="en-US" sz="8800" dirty="0" smtClean="0">
                <a:solidFill>
                  <a:schemeClr val="dk1"/>
                </a:solidFill>
              </a:rPr>
            </a:br>
            <a:r>
              <a:rPr lang="en-US" sz="8800" dirty="0" smtClean="0">
                <a:solidFill>
                  <a:schemeClr val="dk1"/>
                </a:solidFill>
              </a:rPr>
              <a:t>Others …</a:t>
            </a: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endParaRPr lang="en-US" sz="8800" dirty="0" smtClean="0">
              <a:solidFill>
                <a:schemeClr val="dk1"/>
              </a:solidFill>
            </a:endParaRPr>
          </a:p>
          <a:p>
            <a:pPr>
              <a:buNone/>
            </a:pPr>
            <a:r>
              <a:rPr lang="en-US" sz="8800" dirty="0" smtClean="0">
                <a:solidFill>
                  <a:schemeClr val="dk1"/>
                </a:solidFill>
              </a:rPr>
              <a:t/>
            </a:r>
            <a:br>
              <a:rPr lang="en-US" sz="8800" dirty="0" smtClean="0">
                <a:solidFill>
                  <a:schemeClr val="dk1"/>
                </a:solidFill>
              </a:rPr>
            </a:br>
            <a:endParaRPr lang="en-US" sz="8800" dirty="0" smtClean="0">
              <a:solidFill>
                <a:schemeClr val="dk1"/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dk1"/>
              </a:solidFill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5" y="1905000"/>
            <a:ext cx="471487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endParaRPr lang="en-US" sz="4000" i="1" dirty="0" smtClean="0"/>
          </a:p>
          <a:p>
            <a:pPr algn="ctr">
              <a:buNone/>
            </a:pPr>
            <a:r>
              <a:rPr lang="en-US" sz="11500" i="1" dirty="0" smtClean="0"/>
              <a:t>The End!!!</a:t>
            </a:r>
            <a:endParaRPr lang="en-US" sz="11500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http://www.careervision.org/About/CareerManagement.htm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38400"/>
          </a:xfrm>
        </p:spPr>
        <p:txBody>
          <a:bodyPr/>
          <a:lstStyle/>
          <a:p>
            <a:r>
              <a:rPr lang="en-US" dirty="0" smtClean="0"/>
              <a:t> Career Management</a:t>
            </a:r>
          </a:p>
          <a:p>
            <a:r>
              <a:rPr lang="en-US" dirty="0"/>
              <a:t> </a:t>
            </a:r>
            <a:r>
              <a:rPr lang="en-US" dirty="0" smtClean="0"/>
              <a:t>Career Management </a:t>
            </a:r>
            <a:r>
              <a:rPr lang="en-US" dirty="0" smtClean="0"/>
              <a:t>Process</a:t>
            </a:r>
          </a:p>
          <a:p>
            <a:r>
              <a:rPr lang="en-US" dirty="0" smtClean="0"/>
              <a:t> </a:t>
            </a:r>
            <a:r>
              <a:rPr lang="en-US" dirty="0" smtClean="0"/>
              <a:t>Career Opportunities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2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b="1" dirty="0" smtClean="0"/>
              <a:t>Definition:</a:t>
            </a:r>
          </a:p>
          <a:p>
            <a:pPr>
              <a:buNone/>
            </a:pPr>
            <a:r>
              <a:rPr lang="en-US" dirty="0" smtClean="0"/>
              <a:t>	Career </a:t>
            </a:r>
            <a:r>
              <a:rPr lang="en-US" dirty="0" smtClean="0"/>
              <a:t>management is the lifelong process of</a:t>
            </a:r>
          </a:p>
          <a:p>
            <a:pPr>
              <a:buNone/>
            </a:pPr>
            <a:r>
              <a:rPr lang="en-US" dirty="0" smtClean="0"/>
              <a:t>	investing </a:t>
            </a:r>
            <a:r>
              <a:rPr lang="en-US" dirty="0" smtClean="0"/>
              <a:t>resources to achieve your career goals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Management Process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85800" y="1798637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miley Face 4"/>
          <p:cNvSpPr/>
          <p:nvPr/>
        </p:nvSpPr>
        <p:spPr>
          <a:xfrm>
            <a:off x="228600" y="1066800"/>
            <a:ext cx="1447800" cy="13716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1676400" y="1905000"/>
            <a:ext cx="22098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 rot="818978">
            <a:off x="1654307" y="1713966"/>
            <a:ext cx="2396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My </a:t>
            </a:r>
            <a:r>
              <a:rPr lang="en-US" b="1" dirty="0" smtClean="0"/>
              <a:t>Future, My Major</a:t>
            </a:r>
            <a:endParaRPr lang="en-US" b="1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Assess your self to identify strength and</a:t>
            </a:r>
          </a:p>
          <a:p>
            <a:pPr>
              <a:buNone/>
            </a:pPr>
            <a:r>
              <a:rPr lang="en-US" dirty="0" smtClean="0"/>
              <a:t>weakness on the following areas: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1524000" y="2286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 Major Option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Brainstorm</a:t>
            </a:r>
            <a:r>
              <a:rPr lang="en-US" dirty="0" smtClean="0"/>
              <a:t> a list of Major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/>
              <a:t>Example: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2667000"/>
          <a:ext cx="8305800" cy="3398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68600"/>
                <a:gridCol w="24892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Majors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Career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Opportunities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endParaRPr lang="en-US" dirty="0" smtClean="0"/>
                    </a:p>
                    <a:p>
                      <a:r>
                        <a:rPr lang="en-US" dirty="0" smtClean="0"/>
                        <a:t>Business &amp; Management School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Hotel</a:t>
                      </a:r>
                      <a:r>
                        <a:rPr lang="en-US" baseline="0" dirty="0" smtClean="0"/>
                        <a:t> and Tourism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Front office/ Reception staff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 Booking</a:t>
                      </a: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staff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 Housekeeping staff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F and B Staff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Food Production Staff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Restaurant staff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 Own a restaurant/ hotel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b="1" baseline="0" dirty="0" smtClean="0">
                          <a:solidFill>
                            <a:srgbClr val="FF0000"/>
                          </a:solidFill>
                        </a:rPr>
                        <a:t>…etc.,</a:t>
                      </a:r>
                      <a:endParaRPr 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</a:t>
                      </a:r>
                      <a:r>
                        <a:rPr lang="en-US" baseline="0" dirty="0" smtClean="0"/>
                        <a:t>  Management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Etc.,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Select Major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838200"/>
            <a:ext cx="8229600" cy="12192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Selecting the major</a:t>
            </a:r>
            <a:r>
              <a:rPr lang="en-US" sz="2400" dirty="0" smtClean="0"/>
              <a:t> </a:t>
            </a:r>
            <a:r>
              <a:rPr lang="en-US" sz="2400" dirty="0" smtClean="0"/>
              <a:t>that suits you the best:</a:t>
            </a:r>
          </a:p>
          <a:p>
            <a:pPr>
              <a:buNone/>
            </a:pPr>
            <a:r>
              <a:rPr lang="en-US" sz="2400" dirty="0" smtClean="0"/>
              <a:t>Example: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1691640"/>
          <a:ext cx="8915401" cy="4766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3247"/>
                <a:gridCol w="2499469"/>
                <a:gridCol w="2131899"/>
                <a:gridCol w="1208186"/>
                <a:gridCol w="1752600"/>
              </a:tblGrid>
              <a:tr h="287684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Assessment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Career</a:t>
                      </a:r>
                      <a:r>
                        <a:rPr lang="en-US" sz="1200" baseline="0" dirty="0" smtClean="0"/>
                        <a:t> Options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Selection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Career Opportunities</a:t>
                      </a:r>
                      <a:endParaRPr lang="en-US" sz="1200" dirty="0"/>
                    </a:p>
                  </a:txBody>
                  <a:tcPr/>
                </a:tc>
              </a:tr>
              <a:tr h="42669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Interest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Working</a:t>
                      </a:r>
                      <a:r>
                        <a:rPr lang="en-US" sz="1200" baseline="0" dirty="0" smtClean="0"/>
                        <a:t> indoor</a:t>
                      </a:r>
                    </a:p>
                    <a:p>
                      <a:r>
                        <a:rPr lang="en-US" sz="1200" baseline="0" dirty="0" smtClean="0"/>
                        <a:t>Working with machine</a:t>
                      </a:r>
                      <a:endParaRPr lang="en-US" sz="120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r>
                        <a:rPr lang="en-US" sz="1200" dirty="0" smtClean="0"/>
                        <a:t>Management</a:t>
                      </a:r>
                    </a:p>
                    <a:p>
                      <a:r>
                        <a:rPr lang="en-US" sz="1200" dirty="0" smtClean="0"/>
                        <a:t>Accounting</a:t>
                      </a:r>
                    </a:p>
                    <a:p>
                      <a:r>
                        <a:rPr lang="en-US" sz="1200" dirty="0" smtClean="0"/>
                        <a:t>Finance</a:t>
                      </a:r>
                      <a:r>
                        <a:rPr lang="en-US" sz="1200" baseline="0" dirty="0" smtClean="0"/>
                        <a:t> and Banking</a:t>
                      </a:r>
                    </a:p>
                    <a:p>
                      <a:r>
                        <a:rPr lang="en-US" sz="1200" baseline="0" dirty="0" smtClean="0"/>
                        <a:t>Economics</a:t>
                      </a:r>
                    </a:p>
                    <a:p>
                      <a:r>
                        <a:rPr lang="en-US" sz="1200" baseline="0" dirty="0" smtClean="0"/>
                        <a:t>Medical Science</a:t>
                      </a:r>
                    </a:p>
                    <a:p>
                      <a:r>
                        <a:rPr lang="en-US" sz="1200" baseline="0" dirty="0" smtClean="0"/>
                        <a:t>Engineering</a:t>
                      </a:r>
                    </a:p>
                    <a:p>
                      <a:r>
                        <a:rPr lang="en-US" sz="1200" baseline="0" dirty="0" smtClean="0"/>
                        <a:t>Language Teaching</a:t>
                      </a:r>
                    </a:p>
                    <a:p>
                      <a:r>
                        <a:rPr lang="en-US" sz="1200" baseline="0" dirty="0" smtClean="0"/>
                        <a:t>….etc.,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 smtClean="0"/>
                    </a:p>
                    <a:p>
                      <a:endParaRPr lang="en-US" sz="1200" dirty="0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Accountant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Accounting clerk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Auditor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Bank officer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Bookkeeper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Business credit/loan administrator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Collection manager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Compensations/benefits administrator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Consolidation manager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Controller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Investment banker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Payroll manager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Management consultant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Tax preparer</a:t>
                      </a:r>
                      <a:b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200" u="non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Treasury manager</a:t>
                      </a:r>
                    </a:p>
                    <a:p>
                      <a:endParaRPr lang="en-US" sz="1200" u="none" dirty="0"/>
                    </a:p>
                  </a:txBody>
                  <a:tcPr/>
                </a:tc>
              </a:tr>
              <a:tr h="110939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Capability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Good</a:t>
                      </a:r>
                      <a:r>
                        <a:rPr lang="en-US" sz="1200" baseline="0" dirty="0" smtClean="0"/>
                        <a:t> calculation/figure</a:t>
                      </a:r>
                    </a:p>
                    <a:p>
                      <a:r>
                        <a:rPr lang="en-US" sz="1200" baseline="0" dirty="0" smtClean="0"/>
                        <a:t>Sitting for a long time</a:t>
                      </a:r>
                    </a:p>
                    <a:p>
                      <a:r>
                        <a:rPr lang="en-US" sz="1200" baseline="0" dirty="0" smtClean="0"/>
                        <a:t>Good concentration</a:t>
                      </a:r>
                    </a:p>
                    <a:p>
                      <a:r>
                        <a:rPr lang="en-US" sz="1200" baseline="0" dirty="0" smtClean="0"/>
                        <a:t>Fast learning</a:t>
                      </a:r>
                    </a:p>
                    <a:p>
                      <a:r>
                        <a:rPr lang="en-US" sz="1200" baseline="0" dirty="0" smtClean="0"/>
                        <a:t>Enough budget to study within 4 yrs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109397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Personality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Strict</a:t>
                      </a:r>
                    </a:p>
                    <a:p>
                      <a:r>
                        <a:rPr lang="en-US" sz="1200" dirty="0" smtClean="0"/>
                        <a:t> Honest</a:t>
                      </a:r>
                    </a:p>
                    <a:p>
                      <a:r>
                        <a:rPr lang="en-US" sz="1200" dirty="0" smtClean="0"/>
                        <a:t>Patient</a:t>
                      </a:r>
                    </a:p>
                    <a:p>
                      <a:r>
                        <a:rPr lang="en-US" sz="1200" dirty="0" smtClean="0"/>
                        <a:t>Hard to influence others</a:t>
                      </a:r>
                    </a:p>
                    <a:p>
                      <a:r>
                        <a:rPr lang="en-US" sz="1200" dirty="0" smtClean="0"/>
                        <a:t>Well-organized</a:t>
                      </a:r>
                    </a:p>
                    <a:p>
                      <a:r>
                        <a:rPr lang="en-US" sz="1200" dirty="0" smtClean="0"/>
                        <a:t>Communication</a:t>
                      </a:r>
                      <a:endParaRPr 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43911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Research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Stock</a:t>
                      </a:r>
                      <a:r>
                        <a:rPr lang="en-US" sz="1200" baseline="0" dirty="0" smtClean="0"/>
                        <a:t> market in 2012</a:t>
                      </a:r>
                    </a:p>
                    <a:p>
                      <a:r>
                        <a:rPr lang="en-US" sz="1200" baseline="0" dirty="0" smtClean="0"/>
                        <a:t>More firms invested</a:t>
                      </a:r>
                    </a:p>
                    <a:p>
                      <a:endParaRPr lang="en-US" sz="12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lowchart: Connector 6"/>
          <p:cNvSpPr/>
          <p:nvPr/>
        </p:nvSpPr>
        <p:spPr>
          <a:xfrm>
            <a:off x="5836920" y="3810000"/>
            <a:ext cx="1295400" cy="1447800"/>
          </a:xfrm>
          <a:prstGeom prst="flowChartConnector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b="1" dirty="0" smtClean="0"/>
              <a:t>Accounting</a:t>
            </a:r>
            <a:endParaRPr lang="en-US" sz="1200" b="1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Study Action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3962399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Develop  study action plan to achieve your goal.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/>
              <a:t>Education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/>
              <a:t>Skills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/>
              <a:t>Attitude</a:t>
            </a:r>
          </a:p>
          <a:p>
            <a:pPr lvl="1">
              <a:buFont typeface="Wingdings" pitchFamily="2" charset="2"/>
              <a:buChar char="§"/>
            </a:pPr>
            <a:r>
              <a:rPr lang="en-US" dirty="0" smtClean="0"/>
              <a:t> </a:t>
            </a:r>
            <a:r>
              <a:rPr lang="en-US" dirty="0" smtClean="0"/>
              <a:t>Resources</a:t>
            </a:r>
          </a:p>
          <a:p>
            <a:pPr lvl="1">
              <a:buNone/>
            </a:pPr>
            <a:endParaRPr lang="en-US" dirty="0" smtClean="0"/>
          </a:p>
          <a:p>
            <a:pPr lvl="1">
              <a:buFont typeface="Wingdings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Career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Accounting: 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chemeClr val="dk1"/>
                </a:solidFill>
              </a:rPr>
              <a:t>Accountant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Accounting clerk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Auditor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Bank officer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Bookkeeper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Business credit/loan administrator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Collection manager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Compensations/benefits administrator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Consolidation manager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Controller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Investment banker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Payroll manager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Management consultant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Tax preparer</a:t>
            </a:r>
            <a:br>
              <a:rPr lang="en-US" dirty="0" smtClean="0">
                <a:solidFill>
                  <a:schemeClr val="dk1"/>
                </a:solidFill>
              </a:rPr>
            </a:br>
            <a:r>
              <a:rPr lang="en-US" dirty="0" smtClean="0">
                <a:solidFill>
                  <a:schemeClr val="dk1"/>
                </a:solidFill>
              </a:rPr>
              <a:t>Treasury </a:t>
            </a:r>
            <a:r>
              <a:rPr lang="en-US" dirty="0" smtClean="0">
                <a:solidFill>
                  <a:schemeClr val="dk1"/>
                </a:solidFill>
              </a:rPr>
              <a:t>manager</a:t>
            </a:r>
          </a:p>
          <a:p>
            <a:pPr>
              <a:buNone/>
            </a:pPr>
            <a:r>
              <a:rPr lang="en-US" dirty="0" smtClean="0">
                <a:solidFill>
                  <a:schemeClr val="dk1"/>
                </a:solidFill>
              </a:rPr>
              <a:t>	 Others …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2362200"/>
            <a:ext cx="3087446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90FA2-FCB6-42B7-88BA-99DCFE8956D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CMU/ @YA SARIN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344</Words>
  <Application>Microsoft Office PowerPoint</Application>
  <PresentationFormat>On-screen Show (4:3)</PresentationFormat>
  <Paragraphs>170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Connect Your Major to Your Career</vt:lpstr>
      <vt:lpstr>Contents</vt:lpstr>
      <vt:lpstr>Career Management</vt:lpstr>
      <vt:lpstr>Career Management Process</vt:lpstr>
      <vt:lpstr>Assess</vt:lpstr>
      <vt:lpstr>Identify Major Option</vt:lpstr>
      <vt:lpstr>Select Major</vt:lpstr>
      <vt:lpstr>Design Study Action Plan</vt:lpstr>
      <vt:lpstr>Career Opportunities</vt:lpstr>
      <vt:lpstr>Career Opportunities</vt:lpstr>
      <vt:lpstr>Career Opportunities</vt:lpstr>
      <vt:lpstr>Career Opportunities</vt:lpstr>
      <vt:lpstr>Career Opportunities</vt:lpstr>
      <vt:lpstr>Career Opportunities</vt:lpstr>
      <vt:lpstr>Slide 15</vt:lpstr>
      <vt:lpstr>Reference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 Your Major to Your Career</dc:title>
  <dc:creator>User</dc:creator>
  <cp:lastModifiedBy>User</cp:lastModifiedBy>
  <cp:revision>24</cp:revision>
  <dcterms:created xsi:type="dcterms:W3CDTF">2011-10-06T01:33:50Z</dcterms:created>
  <dcterms:modified xsi:type="dcterms:W3CDTF">2011-10-06T09:42:55Z</dcterms:modified>
</cp:coreProperties>
</file>